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4F002-0328-48D2-A3B5-F8868D072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43DBEB-A871-4C7F-8720-3D29CB1FB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6EA89-0EBA-454B-8BE6-9E41B6BB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F51B-23BA-4E83-9459-58C8E501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EBEBA-FB53-4777-A117-1E9D9B38F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6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961A-42E3-460B-A1BC-6794E132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7F331-8286-458A-B6B5-79033006B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10299-10FE-47E3-AF1A-E574F90D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837EC-7425-4835-8F18-1B0273512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0C297-7B04-4E57-90BB-2155EEA4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90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F03ED6-702C-4574-9F57-9DAC3B580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540B8-A108-4E3D-9B7D-8DBA12BE1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04C27-E144-4680-AF6C-FBBDC141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F8F27-A056-401A-8510-29166401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718D7-163A-412E-A2F7-07B57730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49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3A1D3-A987-475B-8E6B-E15742DB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25EC0-346F-45DF-B427-5A84C3FE5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6FE49-FE13-4423-B61A-A7676A5D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43C4E-6FCB-46C9-A87E-2B1CFCF5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9C8A1-2A81-4D4A-945D-FE3D6D5F2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2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3778E-AFF3-45C1-8175-63F8EB2D0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1DFB62-CC39-43BC-B29D-469E406ED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4E2FE-53EC-4D0A-9ED8-6A1CAB188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921C7-D87A-4461-A56A-14D6B498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B1AC2-114B-43D4-B829-8667C9B3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AB35E-6D77-4239-8048-1B7BC752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7460C-D099-4127-A008-2419357A9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2B150C-3DE3-41F0-87B6-154503E79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C9361-AC8D-40A2-BA9F-1711482A4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71226-F0E4-40BF-94E3-F9A768671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AEFB3-351C-4C42-8F66-050B92D2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68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7E47-744D-4A2D-9B02-51053BDBC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05792-1BD9-49E2-8DC7-A742AA895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3B1C7-E5B4-4F7B-B4B3-F69B234A9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2DCD6-AF4C-49CB-B43B-219DEE1C4A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41ACE-A1F6-4FD2-BF02-02A59AD61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6FBA8-D583-4D4A-BAD3-DF10159F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8D1045-63FB-45AE-943E-4E6A01960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B3F11D-CFF5-4D10-9BD4-BD060B2A3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CFA7B-E416-4A03-BAED-EDC6CFDB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8CFAF-940C-4CB9-AAF8-82155A390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526FC-CB58-4A68-A462-0E00CB10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A33C85-B364-4411-A8FF-605893B1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0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B20EC-9E85-4103-BDA7-44D52993F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5241B-7798-4A49-B8EA-384E6236B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88171-7C26-484F-9FC3-3A0A46D8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34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89954-454E-4832-B38D-E63285DCC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074A6-2103-4F21-AA92-3913F5449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4D790-3D5C-4186-9B5C-A11C12049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DBF4A-0FCD-46DE-B520-43201873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95C43-2236-491D-B2CA-AD15B5A98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B8B5CA-23A0-4E1B-8A9F-2A60EC6E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58707-2AB8-417B-9E5A-E95035280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98A70-0221-4968-B75D-779671CA6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72EF8-8336-4AB0-8B81-3FB907452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FC065-C363-4F35-BDD5-00636C9E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6BF89E-DC39-4712-9970-6FD88ECF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E7E73-7F8C-4960-B0EF-C15A79D75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59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AC642-3002-47C2-8133-B5851214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AF5E9-030C-4796-B4A2-AB5001A1A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409E2-8195-4F14-9423-2E1902196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67826-DA03-48D5-B73D-259B96297464}" type="datetimeFigureOut">
              <a:rPr lang="en-US" smtClean="0"/>
              <a:t>3/13/2018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B6BA6-D177-45F6-8C33-110DC680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FB851-75E4-4F69-8780-D9017C526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E9F00-1331-499C-804B-21741BEDC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0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71D69-C3AE-4DDF-80C3-CD8622984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4730" y="-242559"/>
            <a:ext cx="9144000" cy="2387600"/>
          </a:xfrm>
        </p:spPr>
        <p:txBody>
          <a:bodyPr/>
          <a:lstStyle/>
          <a:p>
            <a:r>
              <a:rPr lang="en-US" b="1" dirty="0"/>
              <a:t>Implementation of BasicMed in the United States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10CD54-9EE5-4FBC-ABF6-A853A198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5166" y="4264647"/>
            <a:ext cx="9144000" cy="1655762"/>
          </a:xfrm>
        </p:spPr>
        <p:txBody>
          <a:bodyPr/>
          <a:lstStyle/>
          <a:p>
            <a:r>
              <a:rPr lang="en-US" dirty="0"/>
              <a:t>Brent Blue MD</a:t>
            </a:r>
          </a:p>
          <a:p>
            <a:r>
              <a:rPr lang="en-US" dirty="0"/>
              <a:t>FAA Senior Aviation Medical Examiner</a:t>
            </a:r>
          </a:p>
          <a:p>
            <a:r>
              <a:rPr lang="en-US" dirty="0"/>
              <a:t>Jackson Hole, Wyoming USA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F6CDFA-2F60-4A2A-917B-1682AA6E8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5643"/>
            <a:ext cx="5674088" cy="378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0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31BF-4733-4903-AE32-7AF19CD3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BasicMed Implementation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B4543-FECC-48DE-9FAE-D580581F5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114" y="1825625"/>
            <a:ext cx="3755571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B0F0"/>
                </a:solidFill>
              </a:rPr>
              <a:t>Pilot Familiarization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B0F0"/>
                </a:solidFill>
              </a:rPr>
              <a:t>Understanding the rules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B0F0"/>
                </a:solidFill>
              </a:rPr>
              <a:t>Separation from Third Class Medicals and Sport Pilot (Driver’s License)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B0F0"/>
                </a:solidFill>
              </a:rPr>
              <a:t>Why BasicMed?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1AA44B-90FF-4D6C-B9F1-D22A810A8A29}"/>
              </a:ext>
            </a:extLst>
          </p:cNvPr>
          <p:cNvSpPr txBox="1"/>
          <p:nvPr/>
        </p:nvSpPr>
        <p:spPr>
          <a:xfrm>
            <a:off x="6096000" y="1825625"/>
            <a:ext cx="44849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Physician Familiarization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Understanding the physical exam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Understanding the liability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FF0000"/>
                </a:solidFill>
              </a:rPr>
              <a:t>Filtering out the misinformation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9F0D6C-F097-4282-B1C8-07C8A8DE6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2623930"/>
            <a:ext cx="2413671" cy="507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6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4E101-47E4-4A74-9AC9-966E2E243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36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BasicMed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C160E-CB8D-44F5-99CD-ADF83E7FC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9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Why BasicMed?</a:t>
            </a:r>
          </a:p>
          <a:p>
            <a:pPr lvl="1"/>
            <a:r>
              <a:rPr lang="en-US" sz="4400" dirty="0"/>
              <a:t>Are pilots trying to hide something?</a:t>
            </a:r>
          </a:p>
          <a:p>
            <a:pPr lvl="1"/>
            <a:r>
              <a:rPr lang="en-US" sz="4400" dirty="0"/>
              <a:t>Good medicine versus the FAA’s requirements</a:t>
            </a:r>
          </a:p>
          <a:p>
            <a:pPr lvl="1"/>
            <a:r>
              <a:rPr lang="en-US" sz="4400" dirty="0"/>
              <a:t>CACI—Conditions AME’s Can Issue </a:t>
            </a:r>
          </a:p>
          <a:p>
            <a:pPr lvl="1"/>
            <a:r>
              <a:rPr lang="en-US" sz="4400" dirty="0"/>
              <a:t>Special Issuance—Look at the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16753-36C4-4A24-B48D-2152AA64F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445" y="4916557"/>
            <a:ext cx="2640267" cy="1825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3DD63-E43A-4945-BFED-BA2D3E158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" y="365125"/>
            <a:ext cx="2949025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60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735B-E47C-4D19-8336-7EB1E5C97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BasicMed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45F23-EAE1-4FA1-82FD-B4A38FA52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74" y="1838877"/>
            <a:ext cx="10515600" cy="4351338"/>
          </a:xfrm>
        </p:spPr>
        <p:txBody>
          <a:bodyPr/>
          <a:lstStyle/>
          <a:p>
            <a:r>
              <a:rPr lang="en-US" dirty="0"/>
              <a:t>No evidence that BasicMed pilots have more accidents or incidents</a:t>
            </a:r>
          </a:p>
          <a:p>
            <a:r>
              <a:rPr lang="en-US" dirty="0"/>
              <a:t>Lots of misinformation being projected in the public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00136-F997-4039-8DBF-19F6EDE01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94" y="2891897"/>
            <a:ext cx="6644411" cy="37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98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F59B0-66D8-4DFB-AFD4-7B4283BC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/>
              <a:t>BasicMed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BEAD-064C-4B19-B8EE-B91801913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25,000 Pilots plus since May 1, 2017</a:t>
            </a:r>
          </a:p>
          <a:p>
            <a:r>
              <a:rPr lang="en-US" dirty="0"/>
              <a:t>Great acceptance by pilots and non AME physicians (AOPA listing)</a:t>
            </a:r>
          </a:p>
          <a:p>
            <a:r>
              <a:rPr lang="en-US" dirty="0"/>
              <a:t>AOPA and Mayo Clinic have online courses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6B6005-E7AC-4886-8867-6D7E3FC90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926" y="3429000"/>
            <a:ext cx="4711148" cy="31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76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135</Words>
  <Application>Microsoft Office PowerPoint</Application>
  <PresentationFormat>Widescreen</PresentationFormat>
  <Paragraphs>27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Implementation of BasicMed in the United States</vt:lpstr>
      <vt:lpstr>BasicMed Implementation </vt:lpstr>
      <vt:lpstr>BasicMed Implementation</vt:lpstr>
      <vt:lpstr>BasicMed Implementation</vt:lpstr>
      <vt:lpstr>BasicMed Implementation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BasicMed in the United States</dc:title>
  <dc:creator>Brent Blue</dc:creator>
  <cp:lastModifiedBy>Spence, Craig</cp:lastModifiedBy>
  <cp:revision>5</cp:revision>
  <dcterms:created xsi:type="dcterms:W3CDTF">2018-03-12T23:51:41Z</dcterms:created>
  <dcterms:modified xsi:type="dcterms:W3CDTF">2018-03-13T13:11:18Z</dcterms:modified>
</cp:coreProperties>
</file>